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13/12/2019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€ 10 verzekering</a:t>
            </a:r>
          </a:p>
          <a:p>
            <a:endParaRPr lang="nl-BE" dirty="0"/>
          </a:p>
          <a:p>
            <a:r>
              <a:rPr lang="nl-BE" dirty="0"/>
              <a:t>Lessen: 10 beurten + </a:t>
            </a:r>
            <a:r>
              <a:rPr lang="nl-BE" dirty="0" err="1"/>
              <a:t>kennismakingles</a:t>
            </a:r>
            <a:r>
              <a:rPr lang="nl-BE" dirty="0"/>
              <a:t>: € 25</a:t>
            </a:r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Inschrijven </a:t>
            </a:r>
            <a:r>
              <a:rPr lang="nl-BE"/>
              <a:t>vanaf 13/12 </a:t>
            </a:r>
            <a:r>
              <a:rPr lang="nl-BE" dirty="0"/>
              <a:t>tot 1 week vóór de </a:t>
            </a:r>
            <a:r>
              <a:rPr lang="nl-BE" dirty="0" err="1"/>
              <a:t>kennismakingles</a:t>
            </a:r>
            <a:r>
              <a:rPr lang="nl-BE" dirty="0"/>
              <a:t>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Start nieuwe lessenreeks:</a:t>
            </a:r>
          </a:p>
          <a:p>
            <a:r>
              <a:rPr lang="nl-BE" dirty="0"/>
              <a:t>Woensdag 22 januari ‘20</a:t>
            </a:r>
            <a:br>
              <a:rPr lang="nl-BE" dirty="0"/>
            </a:br>
            <a:r>
              <a:rPr lang="nl-BE" dirty="0" err="1"/>
              <a:t>kennismakingles</a:t>
            </a:r>
            <a:r>
              <a:rPr lang="nl-BE" dirty="0"/>
              <a:t> op 15/01</a:t>
            </a:r>
          </a:p>
          <a:p>
            <a:r>
              <a:rPr lang="nl-BE" dirty="0"/>
              <a:t>Vrijdag 10 januari ‘20</a:t>
            </a:r>
            <a:br>
              <a:rPr lang="nl-BE" dirty="0"/>
            </a:br>
            <a:r>
              <a:rPr lang="nl-BE" dirty="0" err="1"/>
              <a:t>kennismakingles</a:t>
            </a:r>
            <a:r>
              <a:rPr lang="nl-BE" dirty="0"/>
              <a:t> op 03/01</a:t>
            </a:r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168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12</cp:revision>
  <dcterms:created xsi:type="dcterms:W3CDTF">2017-12-19T08:42:08Z</dcterms:created>
  <dcterms:modified xsi:type="dcterms:W3CDTF">2019-12-13T08:16:16Z</dcterms:modified>
  <cp:contentStatus/>
</cp:coreProperties>
</file>