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17/12/2022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€ 15 verzekering</a:t>
            </a:r>
          </a:p>
          <a:p>
            <a:endParaRPr lang="nl-BE" dirty="0"/>
          </a:p>
          <a:p>
            <a:r>
              <a:rPr lang="nl-BE" dirty="0"/>
              <a:t>Lessenreeks van 10 beurten:</a:t>
            </a:r>
            <a:br>
              <a:rPr lang="nl-BE" dirty="0"/>
            </a:br>
            <a:r>
              <a:rPr lang="nl-BE" dirty="0"/>
              <a:t>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Inschrijven </a:t>
            </a:r>
            <a:r>
              <a:rPr lang="nl-BE"/>
              <a:t>vanaf 20/12 </a:t>
            </a:r>
            <a:r>
              <a:rPr lang="nl-BE" dirty="0"/>
              <a:t>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18 januari ‘23</a:t>
            </a:r>
            <a:br>
              <a:rPr lang="nl-BE" dirty="0"/>
            </a:br>
            <a:r>
              <a:rPr lang="nl-BE" dirty="0"/>
              <a:t>tot en met 22 maart ‘23</a:t>
            </a:r>
          </a:p>
          <a:p>
            <a:r>
              <a:rPr lang="nl-BE" dirty="0"/>
              <a:t>Vrijdag 13 januari ‘23</a:t>
            </a:r>
            <a:br>
              <a:rPr lang="nl-BE" dirty="0"/>
            </a:br>
            <a:r>
              <a:rPr lang="nl-BE" dirty="0"/>
              <a:t>tot en met 17 maart ‘23 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179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19</cp:revision>
  <dcterms:created xsi:type="dcterms:W3CDTF">2017-12-19T08:42:08Z</dcterms:created>
  <dcterms:modified xsi:type="dcterms:W3CDTF">2022-12-17T08:04:50Z</dcterms:modified>
  <cp:contentStatus/>
</cp:coreProperties>
</file>