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E1BCD5-5487-4A6B-8147-E596441728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DEC12E3-B491-4DA4-B0B1-24798B27B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316FFDA-CB5B-4D2A-87D8-120E97A70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52DA9F3-3360-4E13-8C04-2B1A78855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50AE84-B6A8-4AD3-BDC1-20F335811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6122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5A5836-703B-471B-B386-61256FE0A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3746A29-DB3F-4AE5-857B-E2699543C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108C7EB-E0A1-4D78-8C73-27EE22CEE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DF1068A-EB34-4BF5-A4A2-E14769FA1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18A09CC-7B94-474E-A1B2-EB86A06D9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4519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BB0F887-D0AE-4158-AC0D-B1BDBB6E25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CCA1B51-B14D-4B28-B5C7-D5117210ED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436CD73-A815-4BC2-87BF-3118E65F2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E5402C-D2AA-4028-8669-40D2B58FE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EC0A66-EB73-4FAD-8797-75A9A17CE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7506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ED60E8-D4AA-44F3-9F3B-08B065817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19E76C-9A4D-4D43-ADEB-CAAB94B64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42E538E-9515-4B5F-A35D-E084A630A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1F94365-E854-40B1-848C-38130480B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FE8A45-4F47-4E23-B2A6-11C3EBAA2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33597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545B79-8B71-4C58-9B3C-F6E0CCD88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E6D9336-8447-481F-BBCD-6365F3CA3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4F50C6A-0727-446F-8F73-120B99124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DA4B548-163A-4E61-875B-BA3D71C52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A51101E-C8C9-4C83-95A4-40FCC9C00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79644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517651-5920-45BC-96FF-287707CA2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DFF26D-5F7C-4864-A366-602BC0D74B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922DED0-A57C-4FCC-8A9E-650416D985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E1C82F6-BC84-4BBB-9051-24305440A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C65562C-27B5-46F6-AE8F-23898150A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18CCCD-3E77-4B0D-9C6D-3C266EB6B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27116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D435F4-AC66-4CB7-822B-7AF3663EB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B405EC7-46FF-47E4-9E0E-BFD0B3C94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C6A53CA-3774-4502-A645-691FE9399E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D1DF3B4-6B7A-4342-B1F0-73953E8158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7167AD1-0F8A-4E9A-BEAD-DE5C435D09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B2C313D-1240-478E-B545-223D1A334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55428562-F97D-4BB2-B71F-39BD8B64F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641BD66-FD24-4B0C-93FE-72C5AFE3B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879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120F8E-6188-4C51-B7DE-ECB4B43F4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F63FA60-ED26-4590-B28E-EF07D3202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903F1BC-06D3-48B2-8BB7-8CD9E8D2F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D185451-09B4-4544-9446-5DF906A04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29266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95AC282-D9DC-44CF-A17F-E9B500D8D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3BD7E2A-2675-40CC-870E-1D5C039CF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A26F70B-25BB-4FD6-B47C-D2A3EDA4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9757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3E7239-C62D-4660-AB14-7E035240E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98E2CA-1DC9-47D9-8C87-23E75A1C5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3CD076B-6E88-4E17-9AD3-EAA384A560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5B9891A-90B4-4FCD-986C-388A6DC4F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E0ECEDE-5124-4F5A-BBE4-552A50C3A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BA7FAD7-4621-49C5-9660-19AF1DCDB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3956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E428F1-2151-497D-A258-986EDFB55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16E1A07-FD32-4E5F-91DC-CE2032BD48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40DFAC8-456B-4796-8536-09651FB4D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24EFAD2-B5F8-43EF-92A0-D44C6B3CD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BEB89-441B-421C-947E-5831526FDCFF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3459836-1707-4C47-AA58-D2A8357D6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3AB8E3E-E7B7-4E1A-976F-7782BE04F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42844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2F11AEA-1093-49E3-829F-01E480DD5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5BE3055-9322-44E4-9F9D-6A2BDE26C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7407520-B8F7-4037-9A42-893D4307D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BEB89-441B-421C-947E-5831526FDCFF}" type="datetimeFigureOut">
              <a:rPr lang="nl-BE" smtClean="0"/>
              <a:t>8/03/2023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3F98CE-C086-4698-A6CD-B9188972A2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AA402F5-153B-46B8-81C1-C4C4A0654C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4EB4B-74F3-4C4A-A139-8C0CDD4BA99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9993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nicolegoossens@skynet.be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F4D0C4-F140-4321-A402-2777EED8A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r>
              <a:rPr lang="nl-BE" sz="9600" dirty="0">
                <a:solidFill>
                  <a:srgbClr val="FF0000"/>
                </a:solidFill>
              </a:rPr>
              <a:t>Start 2 </a:t>
            </a:r>
            <a:r>
              <a:rPr lang="nl-BE" sz="9600" dirty="0" err="1">
                <a:solidFill>
                  <a:srgbClr val="FF0000"/>
                </a:solidFill>
              </a:rPr>
              <a:t>swim</a:t>
            </a:r>
            <a:br>
              <a:rPr lang="nl-BE" dirty="0">
                <a:solidFill>
                  <a:srgbClr val="FF0000"/>
                </a:solidFill>
              </a:rPr>
            </a:br>
            <a:endParaRPr lang="nl-BE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908EF8B-29C8-4FCA-831E-C4A8421D13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BE" sz="6000" dirty="0"/>
              <a:t>INFO</a:t>
            </a:r>
          </a:p>
        </p:txBody>
      </p:sp>
    </p:spTree>
    <p:extLst>
      <p:ext uri="{BB962C8B-B14F-4D97-AF65-F5344CB8AC3E}">
        <p14:creationId xmlns:p14="http://schemas.microsoft.com/office/powerpoint/2010/main" val="4291658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8CA32-6FE7-4132-925E-5E880BA30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992" y="400636"/>
            <a:ext cx="10515600" cy="1325563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/>
            <a:r>
              <a:rPr lang="nl-BE" dirty="0">
                <a:solidFill>
                  <a:srgbClr val="FF0000"/>
                </a:solidFill>
              </a:rPr>
              <a:t>Start 2 </a:t>
            </a:r>
            <a:r>
              <a:rPr lang="nl-BE" dirty="0" err="1">
                <a:solidFill>
                  <a:srgbClr val="FF0000"/>
                </a:solidFill>
              </a:rPr>
              <a:t>swim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8B595F-FC1F-4976-949C-0B920AD1C37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BE" sz="4000" dirty="0"/>
              <a:t>Doel:</a:t>
            </a:r>
          </a:p>
          <a:p>
            <a:r>
              <a:rPr lang="nl-BE" dirty="0"/>
              <a:t>Verbeteren van zwemtechniek door gediplomeerde trainer</a:t>
            </a:r>
          </a:p>
          <a:p>
            <a:r>
              <a:rPr lang="nl-BE" dirty="0"/>
              <a:t>Schema volgen om te komen tot 250m en/of 1000m non-stop zwemmen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sz="4000" dirty="0"/>
              <a:t>Deelnamevoorwaarden:</a:t>
            </a:r>
          </a:p>
          <a:p>
            <a:r>
              <a:rPr lang="nl-BE" dirty="0"/>
              <a:t>Minimumleeftijd: 16 jaar</a:t>
            </a:r>
          </a:p>
          <a:p>
            <a:r>
              <a:rPr lang="nl-BE" dirty="0"/>
              <a:t>50m zonder onderbreking kunnen zwemmen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sz="4000" dirty="0"/>
              <a:t>Waar?</a:t>
            </a:r>
          </a:p>
          <a:p>
            <a:r>
              <a:rPr lang="nl-BE" dirty="0"/>
              <a:t>Sinbad te Sint-Niklaas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7CF1388-240E-42D8-BAFC-3CD2619CEAA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BE" sz="4000" dirty="0"/>
              <a:t>Wanneer?</a:t>
            </a:r>
          </a:p>
          <a:p>
            <a:r>
              <a:rPr lang="nl-BE" dirty="0"/>
              <a:t>Woensdag van 15u30 tot 16u30 en van 16u30 tot 17u30</a:t>
            </a:r>
          </a:p>
          <a:p>
            <a:r>
              <a:rPr lang="nl-BE" dirty="0"/>
              <a:t>Vrijdag van 17u00 tot 18u00 en van 18u00 tot 19u00</a:t>
            </a:r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Maximum van 15 zwemmers per uur, laatste uur vrijdag: max. 20</a:t>
            </a:r>
          </a:p>
          <a:p>
            <a:endParaRPr lang="nl-BE" dirty="0"/>
          </a:p>
          <a:p>
            <a:r>
              <a:rPr lang="nl-BE" dirty="0"/>
              <a:t>Bij inschrijving vaste keuze maken van uur, geen overstap naar ander uur mogelijk</a:t>
            </a:r>
          </a:p>
        </p:txBody>
      </p:sp>
    </p:spTree>
    <p:extLst>
      <p:ext uri="{BB962C8B-B14F-4D97-AF65-F5344CB8AC3E}">
        <p14:creationId xmlns:p14="http://schemas.microsoft.com/office/powerpoint/2010/main" val="3681697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969174-1538-42E5-80D3-BDBC5AD7E4B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/>
            <a:r>
              <a:rPr lang="nl-BE" dirty="0">
                <a:solidFill>
                  <a:srgbClr val="FF0000"/>
                </a:solidFill>
              </a:rPr>
              <a:t>Start 2 </a:t>
            </a:r>
            <a:r>
              <a:rPr lang="nl-BE" dirty="0" err="1">
                <a:solidFill>
                  <a:srgbClr val="FF0000"/>
                </a:solidFill>
              </a:rPr>
              <a:t>swim</a:t>
            </a:r>
            <a:endParaRPr lang="nl-BE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A80E53-4F0A-4C4B-AB15-AF224CF9C6E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BE" sz="3600" dirty="0"/>
              <a:t>Kostprijs:</a:t>
            </a:r>
          </a:p>
          <a:p>
            <a:r>
              <a:rPr lang="nl-BE" dirty="0"/>
              <a:t>Bij inschrijving: € 15 verzekering</a:t>
            </a:r>
          </a:p>
          <a:p>
            <a:endParaRPr lang="nl-BE" dirty="0"/>
          </a:p>
          <a:p>
            <a:r>
              <a:rPr lang="nl-BE" dirty="0"/>
              <a:t>Lessenreeks van 10 beurten:</a:t>
            </a:r>
            <a:br>
              <a:rPr lang="nl-BE" dirty="0"/>
            </a:br>
            <a:r>
              <a:rPr lang="nl-BE" dirty="0"/>
              <a:t>€ 25</a:t>
            </a:r>
          </a:p>
          <a:p>
            <a:endParaRPr lang="nl-BE" dirty="0"/>
          </a:p>
          <a:p>
            <a:r>
              <a:rPr lang="nl-BE" dirty="0"/>
              <a:t>Inkom zwembad te betalen aan de balie (eventueel abonnement of 10-beurtenkaart mogelijk)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8766262-34BF-4727-85BA-FE08C0515C4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dirty="0"/>
              <a:t>Inschrijven vanaf 08/03 tot 1 week vóór de start van de lessenreeks, via emailadres: </a:t>
            </a:r>
            <a:r>
              <a:rPr lang="nl-BE" dirty="0">
                <a:hlinkClick r:id="rId2"/>
              </a:rPr>
              <a:t>nicolegoossens@skynet.be</a:t>
            </a: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sz="3600" dirty="0"/>
              <a:t>Nieuwe lessenreeks vanaf:</a:t>
            </a:r>
          </a:p>
          <a:p>
            <a:r>
              <a:rPr lang="nl-BE" dirty="0"/>
              <a:t>Woensdag 29 maart ‘23</a:t>
            </a:r>
            <a:br>
              <a:rPr lang="nl-BE" dirty="0"/>
            </a:br>
            <a:r>
              <a:rPr lang="nl-BE" dirty="0"/>
              <a:t>tot en met 31 mei ‘23</a:t>
            </a:r>
          </a:p>
          <a:p>
            <a:r>
              <a:rPr lang="nl-BE" dirty="0"/>
              <a:t>Vrijdag 24 maart ‘23</a:t>
            </a:r>
            <a:br>
              <a:rPr lang="nl-BE" dirty="0"/>
            </a:br>
            <a:r>
              <a:rPr lang="nl-BE" dirty="0"/>
              <a:t>tot en met 02 juni ‘23 (</a:t>
            </a:r>
            <a:r>
              <a:rPr lang="nl-BE"/>
              <a:t>geen les op 26 mei)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43775611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186</Words>
  <Application>Microsoft Office PowerPoint</Application>
  <PresentationFormat>Breedbeeld</PresentationFormat>
  <Paragraphs>32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Start 2 swim </vt:lpstr>
      <vt:lpstr>Start 2 swim</vt:lpstr>
      <vt:lpstr>Start 2 swim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2 swim Start 2 swim</dc:title>
  <dc:creator>swimming team</dc:creator>
  <cp:lastModifiedBy>Nicole Goossens</cp:lastModifiedBy>
  <cp:revision>20</cp:revision>
  <dcterms:created xsi:type="dcterms:W3CDTF">2017-12-19T08:42:08Z</dcterms:created>
  <dcterms:modified xsi:type="dcterms:W3CDTF">2023-03-08T08:57:33Z</dcterms:modified>
  <cp:contentStatus/>
</cp:coreProperties>
</file>