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5" d="100"/>
          <a:sy n="55" d="100"/>
        </p:scale>
        <p:origin x="758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1E1BCD5-5487-4A6B-8147-E596441728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7DEC12E3-B491-4DA4-B0B1-24798B27B6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316FFDA-CB5B-4D2A-87D8-120E97A706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BEB89-441B-421C-947E-5831526FDCFF}" type="datetimeFigureOut">
              <a:rPr lang="nl-BE" smtClean="0"/>
              <a:t>8/03/2023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52DA9F3-3360-4E13-8C04-2B1A788558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E50AE84-B6A8-4AD3-BDC1-20F3358118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4EB4B-74F3-4C4A-A139-8C0CDD4BA994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4612269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C5A5836-703B-471B-B386-61256FE0A7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A3746A29-DB3F-4AE5-857B-E2699543C2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108C7EB-E0A1-4D78-8C73-27EE22CEEB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BEB89-441B-421C-947E-5831526FDCFF}" type="datetimeFigureOut">
              <a:rPr lang="nl-BE" smtClean="0"/>
              <a:t>8/03/2023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DF1068A-EB34-4BF5-A4A2-E14769FA1A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18A09CC-7B94-474E-A1B2-EB86A06D9E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4EB4B-74F3-4C4A-A139-8C0CDD4BA994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9451931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DBB0F887-D0AE-4158-AC0D-B1BDBB6E259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BCCA1B51-B14D-4B28-B5C7-D5117210ED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436CD73-A815-4BC2-87BF-3118E65F22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BEB89-441B-421C-947E-5831526FDCFF}" type="datetimeFigureOut">
              <a:rPr lang="nl-BE" smtClean="0"/>
              <a:t>8/03/2023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1E5402C-D2AA-4028-8669-40D2B58FEB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1EC0A66-EB73-4FAD-8797-75A9A17CE5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4EB4B-74F3-4C4A-A139-8C0CDD4BA994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2750661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9ED60E8-D4AA-44F3-9F3B-08B0658173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819E76C-9A4D-4D43-ADEB-CAAB94B641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42E538E-9515-4B5F-A35D-E084A630AE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BEB89-441B-421C-947E-5831526FDCFF}" type="datetimeFigureOut">
              <a:rPr lang="nl-BE" smtClean="0"/>
              <a:t>8/03/2023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1F94365-E854-40B1-848C-38130480B3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5FE8A45-4F47-4E23-B2A6-11C3EBAA2D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4EB4B-74F3-4C4A-A139-8C0CDD4BA994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335975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8545B79-8B71-4C58-9B3C-F6E0CCD880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3E6D9336-8447-481F-BBCD-6365F3CA3D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4F50C6A-0727-446F-8F73-120B99124A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BEB89-441B-421C-947E-5831526FDCFF}" type="datetimeFigureOut">
              <a:rPr lang="nl-BE" smtClean="0"/>
              <a:t>8/03/2023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DA4B548-163A-4E61-875B-BA3D71C522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A51101E-C8C9-4C83-95A4-40FCC9C006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4EB4B-74F3-4C4A-A139-8C0CDD4BA994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5796448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6517651-5920-45BC-96FF-287707CA24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DDFF26D-5F7C-4864-A366-602BC0D74BE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A922DED0-A57C-4FCC-8A9E-650416D985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0E1C82F6-BC84-4BBB-9051-24305440AE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BEB89-441B-421C-947E-5831526FDCFF}" type="datetimeFigureOut">
              <a:rPr lang="nl-BE" smtClean="0"/>
              <a:t>8/03/2023</a:t>
            </a:fld>
            <a:endParaRPr lang="nl-BE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1C65562C-27B5-46F6-AE8F-23898150AF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B618CCCD-3E77-4B0D-9C6D-3C266EB6BF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4EB4B-74F3-4C4A-A139-8C0CDD4BA994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8271169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FD435F4-AC66-4CB7-822B-7AF3663EB0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7B405EC7-46FF-47E4-9E0E-BFD0B3C945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5C6A53CA-3774-4502-A645-691FE9399E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9D1DF3B4-6B7A-4342-B1F0-73953E8158F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D7167AD1-0F8A-4E9A-BEAD-DE5C435D092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2B2C313D-1240-478E-B545-223D1A334D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BEB89-441B-421C-947E-5831526FDCFF}" type="datetimeFigureOut">
              <a:rPr lang="nl-BE" smtClean="0"/>
              <a:t>8/03/2023</a:t>
            </a:fld>
            <a:endParaRPr lang="nl-BE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55428562-F97D-4BB2-B71F-39BD8B64FC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A641BD66-FD24-4B0C-93FE-72C5AFE3B1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4EB4B-74F3-4C4A-A139-8C0CDD4BA994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487955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1120F8E-6188-4C51-B7DE-ECB4B43F48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0F63FA60-ED26-4590-B28E-EF07D32029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BEB89-441B-421C-947E-5831526FDCFF}" type="datetimeFigureOut">
              <a:rPr lang="nl-BE" smtClean="0"/>
              <a:t>8/03/2023</a:t>
            </a:fld>
            <a:endParaRPr lang="nl-BE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8903F1BC-06D3-48B2-8BB7-8CD9E8D2FF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FD185451-09B4-4544-9446-5DF906A046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4EB4B-74F3-4C4A-A139-8C0CDD4BA994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5292667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E95AC282-D9DC-44CF-A17F-E9B500D8D5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BEB89-441B-421C-947E-5831526FDCFF}" type="datetimeFigureOut">
              <a:rPr lang="nl-BE" smtClean="0"/>
              <a:t>8/03/2023</a:t>
            </a:fld>
            <a:endParaRPr lang="nl-BE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B3BD7E2A-2675-40CC-870E-1D5C039CF6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FA26F70B-25BB-4FD6-B47C-D2A3EDA404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4EB4B-74F3-4C4A-A139-8C0CDD4BA994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2975779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43E7239-C62D-4660-AB14-7E035240EE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E98E2CA-1DC9-47D9-8C87-23E75A1C55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03CD076B-6E88-4E17-9AD3-EAA384A560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05B9891A-90B4-4FCD-986C-388A6DC4F1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BEB89-441B-421C-947E-5831526FDCFF}" type="datetimeFigureOut">
              <a:rPr lang="nl-BE" smtClean="0"/>
              <a:t>8/03/2023</a:t>
            </a:fld>
            <a:endParaRPr lang="nl-BE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4E0ECEDE-5124-4F5A-BBE4-552A50C3A5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1BA7FAD7-4621-49C5-9660-19AF1DCDB0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4EB4B-74F3-4C4A-A139-8C0CDD4BA994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2395641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8E428F1-2151-497D-A258-986EDFB55B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D16E1A07-FD32-4E5F-91DC-CE2032BD485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840DFAC8-456B-4796-8536-09651FB4D6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924EFAD2-B5F8-43EF-92A0-D44C6B3CD4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BEB89-441B-421C-947E-5831526FDCFF}" type="datetimeFigureOut">
              <a:rPr lang="nl-BE" smtClean="0"/>
              <a:t>8/03/2023</a:t>
            </a:fld>
            <a:endParaRPr lang="nl-BE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B3459836-1707-4C47-AA58-D2A8357D6B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33AB8E3E-E7B7-4E1A-976F-7782BE04F5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4EB4B-74F3-4C4A-A139-8C0CDD4BA994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5428440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82F11AEA-1093-49E3-829F-01E480DD59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15BE3055-9322-44E4-9F9D-6A2BDE26C7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7407520-B8F7-4037-9A42-893D4307DDF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ABEB89-441B-421C-947E-5831526FDCFF}" type="datetimeFigureOut">
              <a:rPr lang="nl-BE" smtClean="0"/>
              <a:t>8/03/2023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C3F98CE-C086-4698-A6CD-B9188972A27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AA402F5-153B-46B8-81C1-C4C4A0654CC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64EB4B-74F3-4C4A-A139-8C0CDD4BA994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9999325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mailto:nicolegoossens@skynet.be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5F4D0C4-F140-4321-A402-2777EED8AF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/>
          <a:lstStyle/>
          <a:p>
            <a:r>
              <a:rPr lang="nl-BE" sz="9600" dirty="0">
                <a:solidFill>
                  <a:srgbClr val="FF0000"/>
                </a:solidFill>
              </a:rPr>
              <a:t>Start 2 </a:t>
            </a:r>
            <a:r>
              <a:rPr lang="nl-BE" sz="9600" dirty="0" err="1">
                <a:solidFill>
                  <a:srgbClr val="FF0000"/>
                </a:solidFill>
              </a:rPr>
              <a:t>swim</a:t>
            </a:r>
            <a:br>
              <a:rPr lang="nl-BE" dirty="0">
                <a:solidFill>
                  <a:srgbClr val="FF0000"/>
                </a:solidFill>
              </a:rPr>
            </a:br>
            <a:endParaRPr lang="nl-BE" dirty="0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7908EF8B-29C8-4FCA-831E-C4A8421D130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nl-BE" sz="6000" dirty="0"/>
              <a:t>INFO</a:t>
            </a:r>
          </a:p>
        </p:txBody>
      </p:sp>
    </p:spTree>
    <p:extLst>
      <p:ext uri="{BB962C8B-B14F-4D97-AF65-F5344CB8AC3E}">
        <p14:creationId xmlns:p14="http://schemas.microsoft.com/office/powerpoint/2010/main" val="4291658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AB8CA32-6FE7-4132-925E-5E880BA308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2992" y="400636"/>
            <a:ext cx="10515600" cy="1325563"/>
          </a:xfr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/>
          <a:lstStyle/>
          <a:p>
            <a:pPr algn="ctr"/>
            <a:r>
              <a:rPr lang="nl-BE" dirty="0">
                <a:solidFill>
                  <a:srgbClr val="FF0000"/>
                </a:solidFill>
              </a:rPr>
              <a:t>Start 2 </a:t>
            </a:r>
            <a:r>
              <a:rPr lang="nl-BE" dirty="0" err="1">
                <a:solidFill>
                  <a:srgbClr val="FF0000"/>
                </a:solidFill>
              </a:rPr>
              <a:t>swim</a:t>
            </a:r>
            <a:endParaRPr lang="nl-BE" dirty="0">
              <a:solidFill>
                <a:srgbClr val="FF0000"/>
              </a:solidFill>
            </a:endParaRP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08B595F-FC1F-4976-949C-0B920AD1C37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nl-BE" sz="4000" dirty="0"/>
              <a:t>Doel:</a:t>
            </a:r>
          </a:p>
          <a:p>
            <a:r>
              <a:rPr lang="nl-BE" dirty="0"/>
              <a:t>Verbeteren van zwemtechniek door gediplomeerde trainer</a:t>
            </a:r>
          </a:p>
          <a:p>
            <a:r>
              <a:rPr lang="nl-BE" dirty="0"/>
              <a:t>Schema volgen om te komen tot 250m en/of 1000m non-stop zwemmen</a:t>
            </a:r>
          </a:p>
          <a:p>
            <a:pPr marL="0" indent="0">
              <a:buNone/>
            </a:pPr>
            <a:endParaRPr lang="nl-BE" dirty="0"/>
          </a:p>
          <a:p>
            <a:pPr marL="0" indent="0">
              <a:buNone/>
            </a:pPr>
            <a:r>
              <a:rPr lang="nl-BE" sz="4000" dirty="0"/>
              <a:t>Deelnamevoorwaarden:</a:t>
            </a:r>
          </a:p>
          <a:p>
            <a:r>
              <a:rPr lang="nl-BE" dirty="0"/>
              <a:t>Minimumleeftijd: 16 jaar</a:t>
            </a:r>
          </a:p>
          <a:p>
            <a:r>
              <a:rPr lang="nl-BE" dirty="0"/>
              <a:t>50m zonder onderbreking kunnen zwemmen</a:t>
            </a:r>
          </a:p>
          <a:p>
            <a:pPr marL="0" indent="0">
              <a:buNone/>
            </a:pPr>
            <a:endParaRPr lang="nl-BE" dirty="0"/>
          </a:p>
          <a:p>
            <a:pPr marL="0" indent="0">
              <a:buNone/>
            </a:pPr>
            <a:r>
              <a:rPr lang="nl-BE" sz="4000" dirty="0"/>
              <a:t>Waar?</a:t>
            </a:r>
          </a:p>
          <a:p>
            <a:r>
              <a:rPr lang="nl-BE" dirty="0"/>
              <a:t>Sinbad te Sint-Niklaas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57CF1388-240E-42D8-BAFC-3CD2619CEAA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nl-BE" sz="4000" dirty="0"/>
              <a:t>Wanneer?</a:t>
            </a:r>
          </a:p>
          <a:p>
            <a:r>
              <a:rPr lang="nl-BE" dirty="0"/>
              <a:t>Woensdag van 15u30 tot 16u30 en van 16u30 tot 17u30</a:t>
            </a:r>
          </a:p>
          <a:p>
            <a:r>
              <a:rPr lang="nl-BE" dirty="0"/>
              <a:t>Vrijdag van 17u00 tot 18u00 en van 18u00 tot 19u00</a:t>
            </a:r>
          </a:p>
          <a:p>
            <a:pPr marL="0" indent="0">
              <a:buNone/>
            </a:pPr>
            <a:endParaRPr lang="nl-BE" dirty="0"/>
          </a:p>
          <a:p>
            <a:r>
              <a:rPr lang="nl-BE" dirty="0"/>
              <a:t>Maximum van 15 zwemmers per uur, laatste uur vrijdag: max. 20</a:t>
            </a:r>
          </a:p>
          <a:p>
            <a:endParaRPr lang="nl-BE" dirty="0"/>
          </a:p>
          <a:p>
            <a:r>
              <a:rPr lang="nl-BE" dirty="0"/>
              <a:t>Bij inschrijving vaste keuze maken van uur, geen overstap naar ander uur mogelijk</a:t>
            </a:r>
          </a:p>
        </p:txBody>
      </p:sp>
    </p:spTree>
    <p:extLst>
      <p:ext uri="{BB962C8B-B14F-4D97-AF65-F5344CB8AC3E}">
        <p14:creationId xmlns:p14="http://schemas.microsoft.com/office/powerpoint/2010/main" val="36816971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D969174-1538-42E5-80D3-BDBC5AD7E4B4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/>
          <a:lstStyle/>
          <a:p>
            <a:pPr algn="ctr"/>
            <a:r>
              <a:rPr lang="nl-BE" dirty="0">
                <a:solidFill>
                  <a:srgbClr val="FF0000"/>
                </a:solidFill>
              </a:rPr>
              <a:t>Start 2 </a:t>
            </a:r>
            <a:r>
              <a:rPr lang="nl-BE" dirty="0" err="1">
                <a:solidFill>
                  <a:srgbClr val="FF0000"/>
                </a:solidFill>
              </a:rPr>
              <a:t>swim</a:t>
            </a:r>
            <a:endParaRPr lang="nl-BE" dirty="0">
              <a:solidFill>
                <a:srgbClr val="FF0000"/>
              </a:solidFill>
            </a:endParaRP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9A80E53-4F0A-4C4B-AB15-AF224CF9C6EA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nl-BE" sz="3600" dirty="0"/>
              <a:t>Kostprijs:</a:t>
            </a:r>
          </a:p>
          <a:p>
            <a:r>
              <a:rPr lang="nl-BE" dirty="0"/>
              <a:t>Bij inschrijving: € 15 verzekering</a:t>
            </a:r>
          </a:p>
          <a:p>
            <a:endParaRPr lang="nl-BE" dirty="0"/>
          </a:p>
          <a:p>
            <a:r>
              <a:rPr lang="nl-BE" dirty="0"/>
              <a:t>Lessenreeks van 10 beurten:</a:t>
            </a:r>
            <a:br>
              <a:rPr lang="nl-BE" dirty="0"/>
            </a:br>
            <a:r>
              <a:rPr lang="nl-BE" dirty="0"/>
              <a:t>€ 25</a:t>
            </a:r>
          </a:p>
          <a:p>
            <a:endParaRPr lang="nl-BE" dirty="0"/>
          </a:p>
          <a:p>
            <a:r>
              <a:rPr lang="nl-BE" dirty="0"/>
              <a:t>Inkom zwembad te betalen aan de balie (eventueel abonnement of 10-beurtenkaart mogelijk)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F8766262-34BF-4727-85BA-FE08C0515C4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l-BE" dirty="0"/>
              <a:t>Inschrijven vanaf 08/03 tot 1 week vóór de start van de lessenreeks, via emailadres: </a:t>
            </a:r>
            <a:r>
              <a:rPr lang="nl-BE" dirty="0">
                <a:hlinkClick r:id="rId2"/>
              </a:rPr>
              <a:t>nicolegoossens@skynet.be</a:t>
            </a:r>
            <a:endParaRPr lang="nl-BE" dirty="0"/>
          </a:p>
          <a:p>
            <a:pPr marL="0" indent="0">
              <a:buNone/>
            </a:pPr>
            <a:endParaRPr lang="nl-BE" dirty="0"/>
          </a:p>
          <a:p>
            <a:pPr marL="0" indent="0">
              <a:buNone/>
            </a:pPr>
            <a:r>
              <a:rPr lang="nl-BE" sz="3600" dirty="0"/>
              <a:t>Nieuwe lessenreeks vanaf:</a:t>
            </a:r>
          </a:p>
          <a:p>
            <a:r>
              <a:rPr lang="nl-BE" dirty="0"/>
              <a:t>Woensdag 29 maart ‘23</a:t>
            </a:r>
            <a:br>
              <a:rPr lang="nl-BE" dirty="0"/>
            </a:br>
            <a:r>
              <a:rPr lang="nl-BE" dirty="0"/>
              <a:t>tot en met 31 mei ‘23</a:t>
            </a:r>
          </a:p>
          <a:p>
            <a:r>
              <a:rPr lang="nl-BE" dirty="0"/>
              <a:t>Vrijdag 24 maart ‘23</a:t>
            </a:r>
            <a:br>
              <a:rPr lang="nl-BE" dirty="0"/>
            </a:br>
            <a:r>
              <a:rPr lang="nl-BE" dirty="0"/>
              <a:t>tot en met 02 juni ‘23 (</a:t>
            </a:r>
            <a:r>
              <a:rPr lang="nl-BE"/>
              <a:t>geen les op 26 mei)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437756116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186</Words>
  <Application>Microsoft Office PowerPoint</Application>
  <PresentationFormat>Breedbeeld</PresentationFormat>
  <Paragraphs>32</Paragraphs>
  <Slides>3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Kantoorthema</vt:lpstr>
      <vt:lpstr>Start 2 swim </vt:lpstr>
      <vt:lpstr>Start 2 swim</vt:lpstr>
      <vt:lpstr>Start 2 swim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Start 2 swim Start 2 swim</dc:title>
  <dc:creator>swimming team</dc:creator>
  <cp:lastModifiedBy>Nicole Goossens</cp:lastModifiedBy>
  <cp:revision>20</cp:revision>
  <dcterms:created xsi:type="dcterms:W3CDTF">2017-12-19T08:42:08Z</dcterms:created>
  <dcterms:modified xsi:type="dcterms:W3CDTF">2023-03-08T08:57:33Z</dcterms:modified>
  <cp:contentStatus/>
</cp:coreProperties>
</file>