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€ 15 verzekering</a:t>
            </a:r>
          </a:p>
          <a:p>
            <a:endParaRPr lang="nl-BE" dirty="0"/>
          </a:p>
          <a:p>
            <a:r>
              <a:rPr lang="nl-BE" dirty="0"/>
              <a:t>Lessenreeks van 10 beurten + </a:t>
            </a:r>
            <a:r>
              <a:rPr lang="nl-BE" dirty="0" err="1"/>
              <a:t>kennismakingsles</a:t>
            </a:r>
            <a:r>
              <a:rPr lang="nl-BE" dirty="0"/>
              <a:t>: </a:t>
            </a:r>
            <a:r>
              <a:rPr lang="nl-BE"/>
              <a:t>€ 25</a:t>
            </a:r>
            <a:endParaRPr lang="nl-BE" dirty="0"/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Inschrijven </a:t>
            </a:r>
            <a:r>
              <a:rPr lang="nl-BE"/>
              <a:t>vanaf 25/08 </a:t>
            </a:r>
            <a:r>
              <a:rPr lang="nl-BE" dirty="0"/>
              <a:t>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27 september ‘23</a:t>
            </a:r>
            <a:br>
              <a:rPr lang="nl-BE" dirty="0"/>
            </a:br>
            <a:r>
              <a:rPr lang="nl-BE" dirty="0"/>
              <a:t>tot en met 13 december ’23 (geen les op 01 november)</a:t>
            </a:r>
          </a:p>
          <a:p>
            <a:r>
              <a:rPr lang="nl-BE" dirty="0"/>
              <a:t>Vrijdag 29 september ‘23</a:t>
            </a:r>
            <a:br>
              <a:rPr lang="nl-BE" dirty="0"/>
            </a:br>
            <a:r>
              <a:rPr lang="nl-BE" dirty="0"/>
              <a:t>tot en met 08 december ‘23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186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24</cp:revision>
  <dcterms:created xsi:type="dcterms:W3CDTF">2017-12-19T08:42:08Z</dcterms:created>
  <dcterms:modified xsi:type="dcterms:W3CDTF">2023-08-23T07:52:18Z</dcterms:modified>
  <cp:contentStatus/>
</cp:coreProperties>
</file>